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8" r:id="rId2"/>
    <p:sldId id="269" r:id="rId3"/>
    <p:sldId id="270" r:id="rId4"/>
    <p:sldId id="263" r:id="rId5"/>
    <p:sldId id="271" r:id="rId6"/>
    <p:sldId id="264" r:id="rId7"/>
    <p:sldId id="272" r:id="rId8"/>
    <p:sldId id="265" r:id="rId9"/>
    <p:sldId id="273" r:id="rId10"/>
    <p:sldId id="266" r:id="rId11"/>
    <p:sldId id="274" r:id="rId12"/>
    <p:sldId id="267" r:id="rId13"/>
    <p:sldId id="275" r:id="rId14"/>
    <p:sldId id="276" r:id="rId15"/>
    <p:sldId id="256" r:id="rId16"/>
    <p:sldId id="277" r:id="rId17"/>
    <p:sldId id="259" r:id="rId18"/>
    <p:sldId id="278" r:id="rId19"/>
    <p:sldId id="260" r:id="rId20"/>
    <p:sldId id="279" r:id="rId21"/>
    <p:sldId id="261" r:id="rId22"/>
    <p:sldId id="280" r:id="rId23"/>
    <p:sldId id="262" r:id="rId24"/>
    <p:sldId id="257" r:id="rId25"/>
    <p:sldId id="281" r:id="rId26"/>
    <p:sldId id="258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1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9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06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6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2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1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2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30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4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7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6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8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6A4F6E-2D4C-4951-9FDD-47C9EC38F9AA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227C22-0B21-47A6-8E58-698623FFC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61257" y="155312"/>
            <a:ext cx="7772400" cy="45065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МБУДО «</a:t>
            </a:r>
            <a:r>
              <a:rPr kumimoji="0" lang="ru-RU" sz="1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Касторенский</a:t>
            </a: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 Дом детского творчества»</a:t>
            </a:r>
            <a:r>
              <a:rPr kumimoji="0" lang="ru-RU" sz="5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 </a:t>
            </a:r>
            <a:endParaRPr kumimoji="0" lang="ru-RU" sz="54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208" y="2159786"/>
            <a:ext cx="551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4851" y="802162"/>
            <a:ext cx="903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образовательных и программно-методических материалов по организации туристско-краеведческой и экскурсионной работы с детьми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4855" y="2702615"/>
            <a:ext cx="630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476" y="4330930"/>
            <a:ext cx="447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Юдакова Юлия Юрьевна, педагог дополнительного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691" y="5651469"/>
            <a:ext cx="20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п.Касторное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855" y="1719501"/>
            <a:ext cx="446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Номинация: «Викторины. Тесты»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642158"/>
            <a:ext cx="7401099" cy="55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0301" y="1696037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8769" y="2394066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музей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171" y="795388"/>
            <a:ext cx="8520545" cy="512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0301" y="1696037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8769" y="2394066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районной библиотеки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302" y="1554479"/>
            <a:ext cx="83875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 купцы прибывали в 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Касторное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разных мест и крепко здесь обустраивались. По началу деревянные, а потом каменные дома появились у купцов в центре села, застроив ими улицы Селянка и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Мостянка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Купеческая усадьба Попова состояла из двух жилых этажей, верхний этаж сдавался становому приставу.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4488" y="72737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 «Узнай по описанию»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367" y="813608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un9-48.userapi.com/impg/voa-Wqd2g1QeGvLnjdcAnUqEqig-ZebcoEU7Ag/FDTP7G5QAhY.jpg?size=1280x960&amp;quality=96&amp;sign=2c2ff7782032947a57ad887fb94d1a29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989" y="1005840"/>
            <a:ext cx="8121534" cy="56027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86432" y="199746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10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861" y="1134103"/>
            <a:ext cx="85205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Кирпичная усадьба недалеко от села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Новодворское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была возведена в последней четверти XIX века землевладельцами и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конезаводчиками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Охотниковыми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выкуплена родителями знаменитого шахматиста Александра Алехина.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революции семья лишилась титулов и имений. Александр Алехин скончался в Португалии в 1946 году. Он — единственный шахматист, который умер, являясь действующим чемпионом мира по шахматам.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дней сохранились только подобия главного дома, складов, маслозавода, руины конюшни.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714" y="764771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ser\Pictures\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133" y="731521"/>
            <a:ext cx="7407753" cy="5137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62074" y="0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98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3" y="656705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8597" y="1197034"/>
            <a:ext cx="93102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находится в селе Евгеньевка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области, основан в 1812 году. Является памятником архитектуры XIX века. Этот храм не был разрушен при советской власти. Во время войны он уцелел от немецкой бомбежки. По архивным данным в 1812 году помещицей, генеральшей-майоршей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Коровкиной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Надеждой Михайловной, был построен храм в честь Святой равноапостольной Марии Магдалины.</a:t>
            </a:r>
          </a:p>
        </p:txBody>
      </p:sp>
    </p:spTree>
    <p:extLst>
      <p:ext uri="{BB962C8B-B14F-4D97-AF65-F5344CB8AC3E}">
        <p14:creationId xmlns:p14="http://schemas.microsoft.com/office/powerpoint/2010/main" val="17971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Х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974" y="756459"/>
            <a:ext cx="9002683" cy="5195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7878" y="0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28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392" y="91440"/>
            <a:ext cx="5611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быстрее»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056" y="1097280"/>
            <a:ext cx="8761614" cy="374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районами на юге, севера, западе и востоке граничит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общая площадь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железнодорожных магистралей проходит через территорию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железнодорожных станций находится на территории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реки протекают на территории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растительность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месторождения обнаружены на территории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муниципальных образований включает в себя район?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рельеф района?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преобладает климат?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404" y="598515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9912" y="1114217"/>
            <a:ext cx="96843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Православный Приход храма святых апостолов Петра и Павла в п. Красная Долина впервые создан 6 октября 1997 года на правах домового храма. Богослужения совершались в обустроенном помещении поселкового Дома культуры. Зимой 1998 года сгорело здание амбулатории. Остались только кирпичные стены. На основании Договора безвозмездного пользования от 5 апреля 1999 года пострадавшее от пожара здание передано православному Приходу святых апостолов Петра и Павла. Восстанавливалось здание за счет пожертвований.</a:t>
            </a:r>
          </a:p>
        </p:txBody>
      </p:sp>
    </p:spTree>
    <p:extLst>
      <p:ext uri="{BB962C8B-B14F-4D97-AF65-F5344CB8AC3E}">
        <p14:creationId xmlns:p14="http://schemas.microsoft.com/office/powerpoint/2010/main" val="16977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8" descr="до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6167" y="723207"/>
            <a:ext cx="8686800" cy="53201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7878" y="0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8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404" y="598515"/>
            <a:ext cx="6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4851" y="1407497"/>
            <a:ext cx="9210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Димитрия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Солунского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православный храм Курской Епархии. Расположен в селе Успенка. Это старинное русское село. До 1923г. территориально входило в состав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Землянского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уезда Воронежской губернии.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построен в 1830 г. в честь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Св.Вмч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Димитрия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Солунского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45.userapi.com/impf/QSmeD0KnfY0dL0J77GyGsidREzJ1I06D4NxnWA/X8pLjzam0Kw.jpg?size=1280x960&amp;quality=96&amp;sign=5137fc797dd9b5065b474b0cb41bb5f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110" y="789708"/>
            <a:ext cx="8695112" cy="52287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7878" y="0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47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6-img.onrealt.ru/files/05-2021/16/01/ce/poselok-gorodskogo-tipa-kastornoe-kypit-dom-sovetskaya-ulitca-872768-1040597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855" y="523703"/>
            <a:ext cx="5527965" cy="5802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5" y="523702"/>
            <a:ext cx="5469774" cy="5802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300152" y="0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 «Угадай улицу. Найди отличия»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1494" y="1612909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9962" y="2427317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улица Ленина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п.Касторное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466" y="0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 «Найди свою улицу на карте»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872" r="12579" b="8511"/>
          <a:stretch/>
        </p:blipFill>
        <p:spPr>
          <a:xfrm>
            <a:off x="523702" y="515389"/>
            <a:ext cx="11155679" cy="5777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94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4556" y="756457"/>
            <a:ext cx="480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9869" y="1305342"/>
            <a:ext cx="82129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1.Белых 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– историк-исследователь «Об </a:t>
            </a:r>
            <a:r>
              <a:rPr lang="ru-RU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Олыми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Касторной». Районная газета 1976 год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«Касторное 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Касторенский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 Исторический очерк. 1990 год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районного краеведческого и школьного музеев.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Прохоров 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«Надпись на карте». Воронеж. 1977 год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– полное географическое описание нашего Отечества» (настольная и дорожная книга для русских людей) под редакцией </a:t>
            </a:r>
            <a:r>
              <a:rPr lang="ru-RU" dirty="0" err="1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В.П.Семёнова-Тяньшанского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Санкт-Петербург, 1902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Татищев </a:t>
            </a:r>
            <a:r>
              <a:rPr lang="ru-RU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«История Российская», представленная в 1739 году в академию наук и опубликованная в 1768 году</a:t>
            </a:r>
            <a:endParaRPr lang="ru-RU" b="0" i="0" dirty="0">
              <a:solidFill>
                <a:srgbClr val="01010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1817" y="61796"/>
            <a:ext cx="1173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3988" y="748146"/>
            <a:ext cx="8761614" cy="50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Граничит на юге с  </a:t>
            </a:r>
            <a:r>
              <a:rPr lang="ru-RU" sz="1400" dirty="0" err="1">
                <a:latin typeface="Times New Roman" panose="02020603050405020304" pitchFamily="18" charset="0"/>
              </a:rPr>
              <a:t>Горшеченским</a:t>
            </a:r>
            <a:r>
              <a:rPr lang="ru-RU" sz="1400" dirty="0">
                <a:latin typeface="Times New Roman" panose="02020603050405020304" pitchFamily="18" charset="0"/>
              </a:rPr>
              <a:t>, на западе — с Советским районами Курской области, на севере — с Липецкой, а на востоке с Воронежской областями России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Общая площадь района 122532 </a:t>
            </a:r>
            <a:r>
              <a:rPr lang="ru-RU" sz="1400" dirty="0" smtClean="0">
                <a:latin typeface="Times New Roman" panose="02020603050405020304" pitchFamily="18" charset="0"/>
              </a:rPr>
              <a:t>га.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На территории </a:t>
            </a:r>
            <a:r>
              <a:rPr lang="ru-RU" sz="1400" dirty="0" err="1">
                <a:latin typeface="Times New Roman" panose="02020603050405020304" pitchFamily="18" charset="0"/>
              </a:rPr>
              <a:t>Касторенского</a:t>
            </a:r>
            <a:r>
              <a:rPr lang="ru-RU" sz="1400" dirty="0">
                <a:latin typeface="Times New Roman" panose="02020603050405020304" pitchFamily="18" charset="0"/>
              </a:rPr>
              <a:t> района имеется три железнодорожные станции: Касторная-Курская, Касторная-Новая, Касторная-Восточная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Основная из них  - река </a:t>
            </a:r>
            <a:r>
              <a:rPr lang="ru-RU" sz="1400" dirty="0" err="1">
                <a:latin typeface="Times New Roman" panose="02020603050405020304" pitchFamily="18" charset="0"/>
              </a:rPr>
              <a:t>Олым</a:t>
            </a:r>
            <a:r>
              <a:rPr lang="ru-RU" sz="1400" dirty="0">
                <a:latin typeface="Times New Roman" panose="02020603050405020304" pitchFamily="18" charset="0"/>
              </a:rPr>
              <a:t> с протяженностью по территории района 55 км. Река </a:t>
            </a:r>
            <a:r>
              <a:rPr lang="ru-RU" sz="1400" dirty="0" err="1">
                <a:latin typeface="Times New Roman" panose="02020603050405020304" pitchFamily="18" charset="0"/>
              </a:rPr>
              <a:t>Грайворонка</a:t>
            </a:r>
            <a:r>
              <a:rPr lang="ru-RU" sz="1400" dirty="0">
                <a:latin typeface="Times New Roman" panose="02020603050405020304" pitchFamily="18" charset="0"/>
              </a:rPr>
              <a:t> имеет протяженность по району 16 км, Ведуга -10 км, Кастора -16 км, Вшивка -25 км. Все реки относятся к бассейну реки Дон.            </a:t>
            </a:r>
            <a:endParaRPr lang="ru-RU" sz="1400" dirty="0" smtClean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Растительность носит лесостепной характер. Леса – лиственных пород с преобладанием дуба. Общая площадь лесов 1.7 </a:t>
            </a:r>
            <a:r>
              <a:rPr lang="ru-RU" sz="1400" dirty="0" err="1">
                <a:latin typeface="Times New Roman" panose="02020603050405020304" pitchFamily="18" charset="0"/>
              </a:rPr>
              <a:t>тыс.га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В районе есть месторождения строительных материалов: глин, трепела, суглинков,  карбонатных пород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</a:rPr>
              <a:t>Касторенский</a:t>
            </a:r>
            <a:r>
              <a:rPr lang="ru-RU" sz="1400" dirty="0">
                <a:latin typeface="Times New Roman" panose="02020603050405020304" pitchFamily="18" charset="0"/>
              </a:rPr>
              <a:t> район разделен на 16 муниципальных образования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>
                <a:latin typeface="Times New Roman" panose="02020603050405020304" pitchFamily="18" charset="0"/>
              </a:rPr>
              <a:t>рельеф представляет собой, в основном, водораздел с пологими склонами, с общим уклоном к центру района, к реке </a:t>
            </a:r>
            <a:r>
              <a:rPr lang="ru-RU" sz="1400" dirty="0" err="1">
                <a:latin typeface="Times New Roman" panose="02020603050405020304" pitchFamily="18" charset="0"/>
              </a:rPr>
              <a:t>Олым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</a:rPr>
              <a:t>Климат умеренно-континентальный </a:t>
            </a:r>
            <a:r>
              <a:rPr lang="ru-RU" sz="1400" dirty="0">
                <a:latin typeface="Times New Roman" panose="02020603050405020304" pitchFamily="18" charset="0"/>
              </a:rPr>
              <a:t>с четко выраженными сезонами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804" y="60559"/>
            <a:ext cx="614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«Как называется достопримечательность?»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83" y="810326"/>
            <a:ext cx="6839712" cy="49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8862" y="1300393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330" y="2352501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Березовая роща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87" y="681298"/>
            <a:ext cx="7249160" cy="54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8120" y="1341957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588" y="2310938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Братское кладбище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30" y="764769"/>
            <a:ext cx="7630972" cy="51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0301" y="1696037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8769" y="2394066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 «Родина»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558</Words>
  <Application>Microsoft Office PowerPoint</Application>
  <PresentationFormat>Широкоэкранный</PresentationFormat>
  <Paragraphs>69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Garamond</vt:lpstr>
      <vt:lpstr>Lucida Sans Unicode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Юдакова</dc:creator>
  <cp:lastModifiedBy>Юлия Юдакова</cp:lastModifiedBy>
  <cp:revision>14</cp:revision>
  <dcterms:created xsi:type="dcterms:W3CDTF">2025-05-27T08:20:37Z</dcterms:created>
  <dcterms:modified xsi:type="dcterms:W3CDTF">2025-05-28T07:05:24Z</dcterms:modified>
</cp:coreProperties>
</file>