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0"/>
  </p:notesMasterIdLst>
  <p:sldIdLst>
    <p:sldId id="256" r:id="rId2"/>
    <p:sldId id="257" r:id="rId3"/>
    <p:sldId id="258" r:id="rId4"/>
    <p:sldId id="266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2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BF92-ACE3-4CCB-92B6-FD90815A19C6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4578-37C2-4D3F-BC26-07E47C3A4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4578-37C2-4D3F-BC26-07E47C3A4B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3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4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7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214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1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01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2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5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3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4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2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5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3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19F6-E214-4FD8-BC10-EAF0230F74E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E1669CC-189E-4733-8523-B2C1DAD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180" y="2029522"/>
            <a:ext cx="8080823" cy="20213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работе в системе АИС «Навигатор дополнительного образования детей Курской области» для организаторов программ: создание карточек программ в системе»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38738" cy="1502474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7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9212" y="0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Заполнение этапа 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3" y="5974010"/>
            <a:ext cx="11300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необходимо обязательно указать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адрес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(здания), на базе которого осуществляется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по программе и муниципалитет. Район указывать необязательно.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174"/>
            <a:ext cx="12014812" cy="522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465" y="1424763"/>
            <a:ext cx="8973879" cy="106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464" y="2488019"/>
            <a:ext cx="8973879" cy="106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815249"/>
            <a:ext cx="11383636" cy="5627089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58" y="1"/>
            <a:ext cx="10515600" cy="8152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№4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458" y="2774257"/>
            <a:ext cx="8792803" cy="170907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данном этапе необходимо кратко описать суть программы, на что она направлена,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адаптируем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текст для простых людей. Избегаем педагогической/научной терминологии, не размещаем информацию из пояснительных записок/введения к образовательным программам, разделы программ и т.д.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общемузыкальных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вокальных и творческих задатков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В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занятий активно развивается детский голос. Учащиеся  приобщаются к традициям национальной культуры, в основе которой лежит синтез музыки, поэзии и исполнительского мастерства.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83884" y="5100809"/>
            <a:ext cx="50498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данного поля, нажать «Далее»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81340" y="5519451"/>
            <a:ext cx="99152" cy="371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0028" y="5033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50643" cy="32159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0" y="637521"/>
            <a:ext cx="10666054" cy="5263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135" y="1415922"/>
            <a:ext cx="2286000" cy="2066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373" y="2887739"/>
            <a:ext cx="1952625" cy="1047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463" y="4123132"/>
            <a:ext cx="2219325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2982" y="1519928"/>
            <a:ext cx="534332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Указать 1 из предложенных направленностей. Например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963711" y="1695528"/>
            <a:ext cx="2701284" cy="58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6470" y="2399348"/>
            <a:ext cx="422718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Указать 1 из предложенных профилей программы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304" y="2163738"/>
            <a:ext cx="2132407" cy="2964566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 flipV="1">
            <a:off x="5183653" y="2399349"/>
            <a:ext cx="1563817" cy="153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72982" y="3065255"/>
            <a:ext cx="224952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Выбрать тип программы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19" idx="3"/>
          </p:cNvCxnSpPr>
          <p:nvPr/>
        </p:nvCxnSpPr>
        <p:spPr>
          <a:xfrm flipV="1">
            <a:off x="3722509" y="3210260"/>
            <a:ext cx="584322" cy="8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70833" y="3810067"/>
            <a:ext cx="22476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Выбрать уровень программы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718500" y="4009044"/>
            <a:ext cx="302963" cy="338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239" y="5049928"/>
            <a:ext cx="384675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После заполнения всех форм нажать «Далее»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787224" y="5377184"/>
            <a:ext cx="326788" cy="228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54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9" grpId="0" animBg="1"/>
      <p:bldP spid="2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708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4869"/>
            <a:ext cx="12192000" cy="43513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данного этапа необходимо помнить, что пункты «Направления профессионального развития»  заполняются в том случае, если программа предпрофессиональная. Если нет, то необходимо заполнить только пункты «Знания и навыки». После заполнения данного этапа нажать «Далее»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77" y="1750830"/>
            <a:ext cx="7393073" cy="466701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15879" y="5996763"/>
            <a:ext cx="748829" cy="4253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304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133" y="781336"/>
            <a:ext cx="10515600" cy="581085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«Содержании программы» необходимо указать, какие темы в течение всего периода обучения будет осваивать обучающийся.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размещаем учебный план всей программы, это должны быть основные темы/разделы только по сути программы (5-7 пунктов), оформляем через маркированный список НАВИГАТОРА: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ример на рисунке ниже: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заполнение данного поля нажать «Далее»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4" y="1828801"/>
            <a:ext cx="7409561" cy="3982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6149" y="5507665"/>
            <a:ext cx="765544" cy="44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2" y="0"/>
            <a:ext cx="10515600" cy="8279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5874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основной цели программы (1-2 предложения). Необходимо, чтобы цель была изложена доступно и понятно.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должна быть конкретной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–соответствовать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7" y="1541623"/>
            <a:ext cx="9069345" cy="4700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599" y="5916291"/>
            <a:ext cx="765544" cy="44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45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276"/>
            <a:ext cx="10515600" cy="7469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0258"/>
            <a:ext cx="12192000" cy="6017741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показывает, что будут знать и уметь обучающиеся в конце обучения по программе. Пример на рисунке ниже.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Этапа №9 нажать «Далее»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08" y="1141015"/>
            <a:ext cx="7637634" cy="5271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9647" y="5874077"/>
            <a:ext cx="765544" cy="44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702" y="0"/>
            <a:ext cx="10515600" cy="7099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7412" y="614662"/>
            <a:ext cx="12379411" cy="62433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условия» в карточке программы указываются, если программа адаптирована для детей с ОВЗ (или для детей-инвалидов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Пример заполнения ниже.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справки об отсутствии заболеваний и физических отклонений ребенка для физкультурно-спортивной направленности, хореографии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«Далее» после заполнения Этапа №10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5" y="1589976"/>
            <a:ext cx="9044329" cy="4645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4884" y="5616003"/>
            <a:ext cx="871870" cy="44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032" y="1"/>
            <a:ext cx="10515600" cy="7166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№11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7018"/>
            <a:ext cx="12041436" cy="608225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информации о педагогах. Необходимо указать: ФИО преподавателя, должность, стаж работы.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После заполнения данной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информации нажать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«Далее»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1" y="1520329"/>
            <a:ext cx="6868373" cy="4622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2744" y="5698699"/>
            <a:ext cx="765544" cy="44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201" y="97503"/>
            <a:ext cx="10515600" cy="8579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22" y="703386"/>
            <a:ext cx="11884378" cy="605865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должна содержать информацию о помещении, материалах, инструментах, пособиях и техническом оснащении, которые необходимы для организации учебного процесса. Например: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Перечень того, чем обладает учреждение для занятий по данной программе. Оформляем через маркированный список НАВИГАТОРА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данного этапа нажать «Далее»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470517"/>
            <a:ext cx="9038492" cy="47917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5396" y="5875068"/>
            <a:ext cx="765544" cy="444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10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545979_74-p-belii-chelovechek-dlya-prezentatsii-prozra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19" y="1235499"/>
            <a:ext cx="5358809" cy="53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09" y="1682177"/>
            <a:ext cx="5723466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Пояснительная записка: цель, задачи, краткая информация о системе АИС «Навигатор»;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64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134" y="1"/>
            <a:ext cx="10515600" cy="711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44" y="711200"/>
            <a:ext cx="12110156" cy="25287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видео» позволяет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встраивания видеоролика в карточку программы. Видео встраивается с внешнего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видеохостинга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 с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данного поля необязательно.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4" y="1771298"/>
            <a:ext cx="5759511" cy="2891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822" y="1771298"/>
            <a:ext cx="6220178" cy="3136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844" y="5353076"/>
            <a:ext cx="300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с кодом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0132" y="5353076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без кода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600" y="1"/>
            <a:ext cx="10515600" cy="6660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4631"/>
            <a:ext cx="7166344" cy="42036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необходимо загрузить в систему заранее приготовленную обложку программы с компьютера.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загружаемая обложка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обладать авторскими правами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Изображение может быть приобретено посредством акта купли-продажи или создано самостоятельно разработчиком программы.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Лучше всего для обложки подойдёт качественная фотография с проводимого по программе занятия.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-front.kwork.ru/pics/t3/11/16565030-1631550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20" y="3299863"/>
            <a:ext cx="5135527" cy="34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44649"/>
            <a:ext cx="12192000" cy="435133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загрузки обложки программы важно учитывать размер изображения. Соответствующая подсказка находится в окне над функцией «Загрузить обложку».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5" y="2263298"/>
            <a:ext cx="11842247" cy="29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792586" cy="68580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загрузить в систему изображение для обложки необходимо нажать на «Загрузить обложку»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565" y="493946"/>
            <a:ext cx="3165310" cy="877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30" y="2278624"/>
            <a:ext cx="5959207" cy="314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262" y="5089242"/>
            <a:ext cx="2651393" cy="1557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617" y="1701869"/>
            <a:ext cx="684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на компьютере подготовленный файл и нажать «Открыть»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572" y="5677987"/>
            <a:ext cx="687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изображения на экране появится индикатор загрузки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9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074487" cy="66762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изображение слишком большое, то система автоматически предложит вам его обрезать до необходимого формата.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64" y="1069933"/>
            <a:ext cx="9493039" cy="52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960"/>
            <a:ext cx="10120829" cy="10167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изображение обложки программы будет загружено необходимо нажать «Далее»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5" y="1024607"/>
            <a:ext cx="10120829" cy="50948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2233" y="5518298"/>
            <a:ext cx="839972" cy="478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16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277" y="1"/>
            <a:ext cx="10515600" cy="6886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8622"/>
            <a:ext cx="12192000" cy="61693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«Этап №15» предполагает внесение информации о группах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24" y="1236134"/>
            <a:ext cx="9885382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960"/>
            <a:ext cx="10515600" cy="677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пример на создании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группу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модуль»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появившемся окне «Новая группа» нужно внести всю необходимую информацию (название, преподаватель, период обучения, прием заявок, возраст, количество часов в год, размер группы, источник финансирования) из утвержденной дополнительной общеразвивающей программы.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Добавление информации во вкладке «Параметры»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59" y="328885"/>
            <a:ext cx="1585943" cy="414029"/>
          </a:xfrm>
          <a:prstGeom prst="rect">
            <a:avLst/>
          </a:prstGeom>
        </p:spPr>
      </p:pic>
      <p:pic>
        <p:nvPicPr>
          <p:cNvPr id="1029" name="Picture 5" descr="C:\Users\User\Downloads\2025-09-03_13-08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16" y="1837592"/>
            <a:ext cx="6849207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91" y="213738"/>
            <a:ext cx="7639050" cy="656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089" y="738130"/>
            <a:ext cx="3047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1 из предложенных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финансирования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641" y="1996348"/>
            <a:ext cx="38576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16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027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Добавление информации во вкладке «Расписание»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7" y="816798"/>
            <a:ext cx="5903979" cy="36635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3405" y="1456660"/>
            <a:ext cx="1860697" cy="37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23459" y="2549810"/>
            <a:ext cx="272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«Добавить дни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или период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114348" y="1903228"/>
            <a:ext cx="884033" cy="6698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ownloads\2025-09-03_13-11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57199"/>
            <a:ext cx="4070838" cy="60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8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Пояснительная записка.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26" y="1349150"/>
            <a:ext cx="10083593" cy="5397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методические рекомендации разработаны для организаторов программ 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правильного алгоритма создания карточек дополнительных общеразвивающих программ в системе АИС «Навигатор дополнительного образования детей Курской области» и корректировки новых созданных программ в системе. 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дополнительную общеразвивающую программу в системе АИС «Навигатор дополнительного образования детей Курской области» в модуле «Программы» с помощью функции «Создать новую программу»;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этапы создания карточки программы, их функции и научиться их заполнять;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статус созданной программы;.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Внести, при необходимости, корректировочную информацию в карточку новой созданной программы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925" y="804231"/>
            <a:ext cx="2628440" cy="159394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«Параметров» и «Расписание» нажать «Сохранить» и «Далее»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92" y="3712374"/>
            <a:ext cx="6385308" cy="3145626"/>
          </a:xfrm>
          <a:prstGeom prst="rect">
            <a:avLst/>
          </a:prstGeom>
        </p:spPr>
      </p:pic>
      <p:pic>
        <p:nvPicPr>
          <p:cNvPr id="3074" name="Picture 2" descr="C:\Users\User\Downloads\2025-09-03_13-13-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7" y="501162"/>
            <a:ext cx="6310923" cy="30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88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328" y="1"/>
            <a:ext cx="10515600" cy="5644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4445"/>
            <a:ext cx="12192000" cy="62935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аналогии загрузки обложки программы (Этап №14) на Этапе №16 можно загрузить фотографии учебного процесса в галерею карточки программы для наглядного представления о том, как проходят занятия. 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этапов необходимо нажать «Создать» в правом нижнем углу окна.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679" y="1697318"/>
            <a:ext cx="7405511" cy="3761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971" y="5458750"/>
            <a:ext cx="12287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завершению создания программы система присвоит ей уникальный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номер.  Программа создана.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262"/>
            <a:ext cx="113633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40" y="210209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новая программа получает статус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статус означает, что она находится на проверке муниципального администратора. Как только программа будет проверена она сможет получить статус «Опубликовано»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«Ожидает правки»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«Ожидает правки» означает, что программу необходимо доработать (внести изменения)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34" y="0"/>
            <a:ext cx="2718365" cy="1344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799"/>
          <a:stretch/>
        </p:blipFill>
        <p:spPr>
          <a:xfrm>
            <a:off x="6342215" y="1984019"/>
            <a:ext cx="3524050" cy="1481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376" y="3224594"/>
            <a:ext cx="4702252" cy="14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внесения изменений в программе необходимо открыть модуль «Программы»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дополнительную общеразвивающую программу из списка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01" y="481121"/>
            <a:ext cx="2138823" cy="25473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90" y="1857265"/>
            <a:ext cx="4126243" cy="500073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453423" y="3136605"/>
            <a:ext cx="797442" cy="669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92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09272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неё ЛКМ и выбрать «Редактирование события» 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открывшейся карточке программы можно просмотреть всю информацию о дополнительной общеразвивающей программе и внести необходимые исправления в выделенных пунктах.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97" y="0"/>
            <a:ext cx="4366912" cy="1110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11" y="1854399"/>
            <a:ext cx="8494291" cy="48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1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515600" cy="68580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корректировки информации о программе нажать «Сохранить» в правом нижнем углу окна карточки программы.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сохранения система вновь автоматически переведет программу в статус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повторной проверки муниципальным администратором.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57" y="1173265"/>
            <a:ext cx="7238426" cy="40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3602" y="1"/>
            <a:ext cx="10515600" cy="76016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752"/>
            <a:ext cx="12192000" cy="539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созданная дополнительная общеразвивающая программа будет опубликована муниципальным администратором в системе, она появится на сайте Навигатор дополнительного образования детей Курской области, где родители (законные представители) смогут подать в неё заявку на обучение.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информация, которая была внесена на этапах №1 -16 будет доступна для просмотра на сайте в общем доступе.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33022" y="6073049"/>
            <a:ext cx="804231" cy="8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39" y="1720416"/>
            <a:ext cx="8253986" cy="51375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82751" y="1750741"/>
            <a:ext cx="2550271" cy="4549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850" y="2789275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74" y="1079786"/>
            <a:ext cx="6211633" cy="577821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информационный ресурс "Навигатор дополнительного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интернет-портал, где родители ищут кружки и секции для своих детей, а организации дополнительного образования привлекают детей на свои занятия. Навигатор предназначен для повышения вариативности, качества и доступности дополнительного образования, создания условий для участия семьи и общественности в управлении развитием системы дополнительного образования детей, формировании эффективной межведомственной системы управления развитием дополнительного образования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«Навигатор» позволяет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записываться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с телефона, компьютера и др. гаджетов, предоставляя максимально полную информацию о программах.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6766" y="352971"/>
            <a:ext cx="683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системе АИС «Навигатор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66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706" y="1455350"/>
            <a:ext cx="6029743" cy="42094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7045"/>
            <a:ext cx="9445083" cy="66209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на обучение по дополнительным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программами, родитель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законный представитель), регистрирует личный кабинет на сайте «Навигатор дополнительного образования детей Курской области» и, с помощью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гибкого поиска программ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выбирает необходимую программу для обучения.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родитель (законный представитель)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дополнительными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Навигатора, организаторы программ (т.е. школы,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сады, учреждения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т.д.) должны их создать и опубликовать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083" y="0"/>
            <a:ext cx="2704519" cy="51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дополнительную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 системе АИС «Навигатор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 создании программы в Навигаторе необходимо руководствоваться уже утвержденной руководством Вашей образовательной организации дополнительной общеразвивающей программой. Содержание карточки программы в Навигаторе должно полностью соответствовать бумажному образцу.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7.pngwing.com/pngs/549/693/png-transparent-person-holding-red-question-mark-illustration-question-mark-steemit-information-three-dimensional-villain-by-a-question-mark-3d-three-dimensional-vill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16" y="2286000"/>
            <a:ext cx="3152659" cy="31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reativefabrica.com/wp-content/uploads/2019/01/Open-Book-Icon-by-Zafreeloicon-16-580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42" y="2466754"/>
            <a:ext cx="3833832" cy="25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163" y="108201"/>
            <a:ext cx="1727414" cy="17099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"/>
            <a:ext cx="11142921" cy="6621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АИС «Навигатор» для организаторов войти в личный кабинет и открыть модуль «Программы»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функции «Создать» (левый верхний угол) открыть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астер создания программ» и нажать «Начать»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программ в правой части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экрана Вас будет «сопровождать»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помощник, которому можно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вопрос при заполнении карточки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Обращаем внимание, что все поля со знаком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обязательными для заполнения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82" y="2041450"/>
            <a:ext cx="1667429" cy="1778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003" y="2293612"/>
            <a:ext cx="6804839" cy="372539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189767" y="3530009"/>
            <a:ext cx="6464596" cy="1403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29" y="-212808"/>
            <a:ext cx="12008386" cy="6654188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093205" y="1266940"/>
            <a:ext cx="572877" cy="198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03903" y="1128440"/>
            <a:ext cx="63081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Например: «Дополнительная общеобразовательная общеразвивающая программа «Колокольчики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22973" y="2236422"/>
            <a:ext cx="561860" cy="297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84833" y="2051756"/>
            <a:ext cx="32248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Например: «Колокольчики</a:t>
            </a:r>
            <a:r>
              <a:rPr lang="ru-RU" dirty="0" smtClean="0"/>
              <a:t>»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806766" y="3194892"/>
            <a:ext cx="418641" cy="132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671" y="2813538"/>
            <a:ext cx="6747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Изложение краткого описания должно быть доступным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языком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деятельности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140 букв и пробелов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Описываем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глаголов: изучение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освоение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изготовление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 программы. Например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Обучение правильной певческой установке, работе над дикцией.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памяти.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973" y="5075797"/>
            <a:ext cx="8588796" cy="1365583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1905918" y="4252511"/>
            <a:ext cx="978915" cy="4076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84833" y="4263528"/>
            <a:ext cx="0" cy="8122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84833" y="3983640"/>
            <a:ext cx="44634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Выбрать 1 из возможных форм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261987" y="5758588"/>
            <a:ext cx="86498" cy="3089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574" y="5235368"/>
            <a:ext cx="213609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После заполнения всех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пунктов нажать «Далее»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2340" y="337699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5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258" y="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этапа №2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270"/>
            <a:ext cx="12192000" cy="644673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776251" y="1498294"/>
            <a:ext cx="1905918" cy="297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28073" y="1531344"/>
            <a:ext cx="1367927" cy="310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7089" y="1107993"/>
            <a:ext cx="20335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Например: 1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963827" y="2570205"/>
            <a:ext cx="98854" cy="148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069075" y="2570205"/>
            <a:ext cx="0" cy="605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9075" y="2238305"/>
            <a:ext cx="474521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Данные поля заполняются, 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адаптированная для детей с ОВЗ.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нет, то пропустить.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0962" y="3857884"/>
            <a:ext cx="288412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Например: от 8 до 12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6443" y="4886637"/>
            <a:ext cx="70078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Максимальное количество человек в группе. Например: до 10 чел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63" y="5526708"/>
            <a:ext cx="4863874" cy="7667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10" y="5261924"/>
            <a:ext cx="7116836" cy="17314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66227" y="5375769"/>
            <a:ext cx="300813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Заполняется, если программа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значимом проекте.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момент, в СК, осуществляется 1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«Точка Роста».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не участвует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одном из проектов - пропустить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751297" y="5508165"/>
            <a:ext cx="2086617" cy="212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3985" y="6132904"/>
            <a:ext cx="164522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 заполнения 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пунктов нажать «Далее»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876616" y="6285768"/>
            <a:ext cx="207980" cy="140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49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1327</TotalTime>
  <Words>1416</Words>
  <Application>Microsoft Office PowerPoint</Application>
  <PresentationFormat>Произвольный</PresentationFormat>
  <Paragraphs>281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Грань</vt:lpstr>
      <vt:lpstr>Методические рекомендации по работе в системе АИС «Навигатор дополнительного образования детей Курской области» для организаторов программ: создание карточек программ в системе»</vt:lpstr>
      <vt:lpstr>Оглавление:</vt:lpstr>
      <vt:lpstr>1. Пояснительная записка.</vt:lpstr>
      <vt:lpstr>Презентация PowerPoint</vt:lpstr>
      <vt:lpstr>Презентация PowerPoint</vt:lpstr>
      <vt:lpstr>3. Основная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этапа №4</vt:lpstr>
      <vt:lpstr>            Заполнение этапа №5</vt:lpstr>
      <vt:lpstr>Заполнение этапа №6</vt:lpstr>
      <vt:lpstr>Заполнение этапа №7</vt:lpstr>
      <vt:lpstr>Заполнение этапа №8</vt:lpstr>
      <vt:lpstr>Заполнение этапа №9</vt:lpstr>
      <vt:lpstr>Заполнение этапа №10</vt:lpstr>
      <vt:lpstr>Заполнение этапа №11</vt:lpstr>
      <vt:lpstr>Заполнение этапа №12</vt:lpstr>
      <vt:lpstr>Заполнение этапа №13</vt:lpstr>
      <vt:lpstr>Заполнение этапа №14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этапа №15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этапа №16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Заключение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работе в системе АИС «Навигатор дополнительного образования детей Ставропольского края» для организаторов программ: создание карточек программ в системе.</dc:title>
  <dc:creator>МОЦ</dc:creator>
  <cp:lastModifiedBy>User</cp:lastModifiedBy>
  <cp:revision>95</cp:revision>
  <dcterms:created xsi:type="dcterms:W3CDTF">2022-06-16T11:52:19Z</dcterms:created>
  <dcterms:modified xsi:type="dcterms:W3CDTF">2025-09-04T11:04:13Z</dcterms:modified>
</cp:coreProperties>
</file>