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72" r:id="rId11"/>
    <p:sldId id="270" r:id="rId12"/>
    <p:sldId id="275" r:id="rId13"/>
    <p:sldId id="276" r:id="rId14"/>
    <p:sldId id="277" r:id="rId15"/>
    <p:sldId id="27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7" d="100"/>
          <a:sy n="57" d="100"/>
        </p:scale>
        <p:origin x="-2194" y="-6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CF93E-8311-472A-8EDF-E8AB8C2752C3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506E25-3A58-4A00-A671-CA58F9FCEF5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4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506E25-3A58-4A00-A671-CA58F9FCEF5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65FE861-52CA-451A-9EEF-7246C393146A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404AC16-4F7C-450F-9B61-4871A23B5AA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357290" y="1571612"/>
            <a:ext cx="7329510" cy="2286016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Технологии работы </a:t>
            </a:r>
            <a:br>
              <a:rPr lang="ru-RU" sz="6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с детьми ОВЗ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1538" y="285728"/>
            <a:ext cx="7715304" cy="10064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Музыкотерапия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 Это лекарство, которое слушают.  Самый большой эффект от музыки – это профилактика и лечение нервно-психических заболеваний.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Цветотерапия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Лечение цветом. Ученые доказали, что, изменяя световой и цветовой режимы, можно воздействовать на функции вегетативной нервной системы, эндокринных желез и другие жизненно важные органы и процессы в организме.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Documents and Settings\Порошина\Рабочий стол\ц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714620"/>
            <a:ext cx="5446070" cy="32147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428604"/>
            <a:ext cx="764386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Куклотерапия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      Это раздел частной психотерапии (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арттерапии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), использующий в качестве основного приема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психокоррекционного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воздействия куклу, как промежуточный объект взаимодействия ребенка и взрослого.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 Цель: помочь ликвидировать болезненные переживания, укрепить психическое здоровье, улучшить социальную адаптацию, развить самосознание, разрешить конфликты в условиях коллективной творческой деятельности.</a:t>
            </a:r>
            <a:r>
              <a:rPr lang="ru-RU" sz="2000" dirty="0" smtClean="0"/>
              <a:t> 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4098" name="Picture 2" descr="C:\Documents and Settings\Порошина\Рабочий стол\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521" y="2714620"/>
            <a:ext cx="4339910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Педагогика сотрудни</a:t>
            </a:r>
            <a:r>
              <a:rPr lang="ru-RU" b="1" dirty="0" smtClean="0"/>
              <a:t>чества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b="1" i="1" dirty="0" smtClean="0"/>
              <a:t>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предполагает гуманное отношение к детям, которое включает: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заинтересованность педагога в их судьбе;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сотрудничество, общение,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отсутствие принуждения, наказания, оценивания, запретов, угнетающих личность;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отношение к ребенку как к уникальной личности («в каждом ребенке – чудо»); </a:t>
            </a:r>
          </a:p>
          <a:p>
            <a:pPr lvl="0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терпимость к детским недостаткам, веру в ребенка и в его силы («все дети талантливы»).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Игровые технологии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обладают средствами, активизирующими деятельность учащихся. В их основу положена педагогическая игра как основной вид деятельности, направленный на усвоение общественного опыта.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Педагогическая игра обладает существенным признаком – четко поставленной целью обучения и соответствующим ей педагогическим результатом, которые могут быть обоснованы, выделены в явном виде и характеризуются учебно-познавательной направленностью. </a:t>
            </a:r>
          </a:p>
          <a:p>
            <a:pPr>
              <a:buNone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 smtClean="0"/>
              <a:t>	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Новые информационные технологии – 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это технологии, использующие специальные технические информационные средства (ИКТ, аудио, кино, видео).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Цели новых информационных технологий: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умений работать с информацией, развитие коммуникативных способностей.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Подготовка личности «информационного общества».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Предоставление ребенку возможности для усвоения такого объема учебного материала, сколько он может усвоить.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Формирование у детей исследовательских умений, умений принимать оптимальные решения.</a:t>
            </a:r>
          </a:p>
          <a:p>
            <a:pPr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1071546"/>
            <a:ext cx="7498080" cy="4000528"/>
          </a:xfrm>
        </p:spPr>
        <p:txBody>
          <a:bodyPr>
            <a:normAutofit/>
          </a:bodyPr>
          <a:lstStyle/>
          <a:p>
            <a:pPr algn="ctr"/>
            <a:r>
              <a:rPr lang="ru-RU" sz="7200" b="1" dirty="0" smtClean="0"/>
              <a:t>Спасибо за внимание!</a:t>
            </a:r>
            <a:endParaRPr lang="ru-RU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643866" cy="164307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Правовые документы,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отражающие социальную поддержку детей 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 ограниченными возможностями здоровья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14414" y="2357430"/>
            <a:ext cx="7500990" cy="3740145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Всеобщая декларация прав человека;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Декларация прав инвалидов;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Декларация прав умственно-отсталых лиц;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Конвенция о правах ребенка.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500166" y="285728"/>
            <a:ext cx="7286676" cy="2214578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Законодательные документы,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отражающие вопросы,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связанные с обеспечением надлежащих условий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для обучения и воспитания детей 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 отклонениями в развитии</a:t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2571744"/>
            <a:ext cx="7498080" cy="3676656"/>
          </a:xfrm>
        </p:spPr>
        <p:txBody>
          <a:bodyPr>
            <a:normAutofit fontScale="92500" lnSpcReduction="1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Конституция РФ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Закон РФ «Об образовании»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Закон «Об образовании» утверждает государственные гарантии на получение образования лицам с отклонениями в развитии и гарантирует им: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воспитание и обучение;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социальную адаптацию и интеграцию в общество.</a:t>
            </a:r>
          </a:p>
          <a:p>
            <a:endParaRPr lang="ru-RU" sz="2800" dirty="0" smtClean="0"/>
          </a:p>
          <a:p>
            <a:pPr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285852" y="785794"/>
            <a:ext cx="7358114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решении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коллегии Министерства образования РФ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от 18.01.2000г. №1-2 говорится: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«О повышении роли системы дополнительного образования в работе с детьми с ограниченными возможностями здоровья » говорится, что основная задача, стоящая перед государством и обществом в целом в отношении детей данной категории, - создание надлежащих условий и оказание помощи в их социальной реабилитации и адаптации, к подготовке к полноценной жизни в обществе.</a:t>
            </a:r>
            <a:r>
              <a:rPr lang="ru-RU" sz="2800" dirty="0"/>
              <a:t> </a:t>
            </a:r>
            <a:endParaRPr lang="ru-RU" sz="2800" dirty="0" smtClean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57290" y="428604"/>
            <a:ext cx="7358114" cy="57246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Коллегия, в частности, обращает особое внимание на: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интеграцию детей с ограниченными возможностями здоровья в среду здоровых сверстников;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допрофессиональную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подготовку детей с ОВЗ в целях обеспечения их социальной незащищенности;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разработать систему мер по активизации работы с детьми с ОВЗ в учреждениях дополнительного образования детей;</a:t>
            </a: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усилить взаимодействие образовательных учреждений с семьями детей с ОВЗ;</a:t>
            </a:r>
          </a:p>
          <a:p>
            <a:pPr>
              <a:buFont typeface="Arial" pitchFamily="34" charset="0"/>
              <a:buChar char="•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активнее вовлекать детей с ОВЗ в подготовку и проведение массовых мероприятий с учащимися, участие в конкурсах, смотрах, фестивалях, соревнованиях, олимпиадах и других формах дополнительного образования на муниципальном, федеральном и международном уровнях.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Рекомендации педагогу по  проблеме социально-педагогической поддержки развития личности ребенка с ОВЗ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1.Относитесь к ребенку спокойно и доброжелательно, так же, как к другим детям.</a:t>
            </a:r>
          </a:p>
          <a:p>
            <a:pPr lvl="0"/>
            <a:r>
              <a:rPr lang="ru-RU" i="1" dirty="0" smtClean="0"/>
              <a:t>2.Учитывайте индивидуальные возможности и особенности ребенка при выборе форм, методов, приемов работы на занятии.</a:t>
            </a:r>
          </a:p>
          <a:p>
            <a:pPr lvl="0"/>
            <a:r>
              <a:rPr lang="ru-RU" i="1" dirty="0" smtClean="0"/>
              <a:t>3.Сравнивайте ребенка с ним самим, а не с другими детьми.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90600" y="533400"/>
            <a:ext cx="7498080" cy="6000792"/>
          </a:xfrm>
        </p:spPr>
        <p:txBody>
          <a:bodyPr>
            <a:normAutofit/>
          </a:bodyPr>
          <a:lstStyle/>
          <a:p>
            <a:pPr lvl="0"/>
            <a:r>
              <a:rPr lang="ru-RU" i="1" dirty="0" smtClean="0"/>
              <a:t>4.Создавайте у ребенка субъективное переживание успеха.</a:t>
            </a:r>
          </a:p>
          <a:p>
            <a:pPr>
              <a:buNone/>
            </a:pPr>
            <a:r>
              <a:rPr lang="ru-RU" b="1" dirty="0" smtClean="0"/>
              <a:t>	</a:t>
            </a:r>
            <a:r>
              <a:rPr lang="ru-RU" sz="2600" b="1" dirty="0" smtClean="0"/>
              <a:t>Приемы:</a:t>
            </a:r>
          </a:p>
          <a:p>
            <a:pPr lvl="0"/>
            <a:r>
              <a:rPr lang="ru-RU" sz="2600" dirty="0" smtClean="0"/>
              <a:t>Снятие страха - «Ничего страшного...»</a:t>
            </a:r>
          </a:p>
          <a:p>
            <a:pPr lvl="0"/>
            <a:r>
              <a:rPr lang="ru-RU" sz="2600" dirty="0" smtClean="0"/>
              <a:t>Авансирование - «У тебя получится...», «Ты сможешь...»</a:t>
            </a:r>
          </a:p>
          <a:p>
            <a:r>
              <a:rPr lang="ru-RU" sz="2600" dirty="0" smtClean="0"/>
              <a:t>Говорите это искренне и уверенно.</a:t>
            </a:r>
          </a:p>
          <a:p>
            <a:pPr lvl="0"/>
            <a:r>
              <a:rPr lang="ru-RU" sz="2600" dirty="0" smtClean="0"/>
              <a:t>Высокая оценка детали - «Вот эта часть у тебя получилась замечательно...»</a:t>
            </a:r>
          </a:p>
          <a:p>
            <a:r>
              <a:rPr lang="ru-RU" sz="2600" dirty="0" smtClean="0"/>
              <a:t>(«Сегодня ты  отвечал на вопросы и т.д.»)</a:t>
            </a:r>
          </a:p>
          <a:p>
            <a:endParaRPr lang="ru-RU" sz="2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357166"/>
            <a:ext cx="7498080" cy="589123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ru-RU" i="1" dirty="0" smtClean="0"/>
              <a:t>5.Помогайте ребенку почувствовать свою интеллектуальную состоятельность.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2800" b="1" dirty="0" smtClean="0"/>
              <a:t>Приемы:</a:t>
            </a:r>
            <a:r>
              <a:rPr lang="ru-RU" sz="2800" dirty="0" smtClean="0"/>
              <a:t>	</a:t>
            </a:r>
          </a:p>
          <a:p>
            <a:pPr lvl="0"/>
            <a:r>
              <a:rPr lang="ru-RU" sz="2800" dirty="0" smtClean="0"/>
              <a:t>Отмечайте достижения ребенка, а не неудачи.</a:t>
            </a:r>
          </a:p>
          <a:p>
            <a:r>
              <a:rPr lang="ru-RU" sz="2800" dirty="0" smtClean="0"/>
              <a:t>Концентрируйте внимание на уже достигнутых в прошлом успехах (на прошлом занятии ты смог сделать..., сможешь и сейчас).</a:t>
            </a:r>
          </a:p>
          <a:p>
            <a:pPr>
              <a:buNone/>
            </a:pPr>
            <a:r>
              <a:rPr lang="ru-RU" sz="2800" i="1" dirty="0" smtClean="0"/>
              <a:t>6. Дайте, ребенку возможность делать выбор, решать самому, высказывать свою точку зрения.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29697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Нетрадиционные методы в коррекционной работе с детьми с ОВЗ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767282"/>
          </a:xfrm>
        </p:spPr>
        <p:txBody>
          <a:bodyPr>
            <a:normAutofit fontScale="40000" lnSpcReduction="20000"/>
          </a:bodyPr>
          <a:lstStyle/>
          <a:p>
            <a:pPr marL="82296" indent="0"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Музыкотерапия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Хромотерапия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Цветотерапия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Куклотерапия</a:t>
            </a: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80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8000" b="1" dirty="0" err="1" smtClean="0">
                <a:latin typeface="Times New Roman" pitchFamily="18" charset="0"/>
                <a:cs typeface="Times New Roman" pitchFamily="18" charset="0"/>
              </a:rPr>
              <a:t>Сказкотерапия</a:t>
            </a: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8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326</TotalTime>
  <Words>356</Words>
  <Application>Microsoft Office PowerPoint</Application>
  <PresentationFormat>Экран (4:3)</PresentationFormat>
  <Paragraphs>115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Солнцестояние</vt:lpstr>
      <vt:lpstr>Технологии работы  с детьми ОВЗ</vt:lpstr>
      <vt:lpstr>Правовые документы, отражающие социальную поддержку детей  с ограниченными возможностями здоровья </vt:lpstr>
      <vt:lpstr>Законодательные документы,  отражающие вопросы,  связанные с обеспечением надлежащих условий  для обучения и воспитания детей  с отклонениями в развитии </vt:lpstr>
      <vt:lpstr>Презентация PowerPoint</vt:lpstr>
      <vt:lpstr>Презентация PowerPoint</vt:lpstr>
      <vt:lpstr>Рекомендации педагогу по  проблеме социально-педагогической поддержки развития личности ребенка с ОВЗ</vt:lpstr>
      <vt:lpstr>Презентация PowerPoint</vt:lpstr>
      <vt:lpstr>Презентация PowerPoint</vt:lpstr>
      <vt:lpstr>Нетрадиционные методы в коррекционной работе с детьми с ОВЗ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Company>Ровесник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Технологии работы  с детьми ОВЗ</dc:title>
  <dc:creator>Татьяна</dc:creator>
  <cp:lastModifiedBy>User</cp:lastModifiedBy>
  <cp:revision>29</cp:revision>
  <dcterms:created xsi:type="dcterms:W3CDTF">2011-03-25T03:17:16Z</dcterms:created>
  <dcterms:modified xsi:type="dcterms:W3CDTF">2023-02-17T06:32:04Z</dcterms:modified>
</cp:coreProperties>
</file>