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8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8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6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4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3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9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51F8-A2BE-4104-A53A-AB932786929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56E6-FB75-4092-B50B-D15B05BC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7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3.ppt-online.org/files3/slide/w/WLFiZTwvAG4sSKzDJPrHNe2bfqYIERUtxuadpn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03448"/>
            <a:ext cx="97536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5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5295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8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848872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4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60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5295" cy="48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6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7992888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7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95295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54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300" dirty="0" smtClean="0">
                <a:latin typeface="Verdana" pitchFamily="34" charset="0"/>
                <a:ea typeface="Verdana" pitchFamily="34" charset="0"/>
              </a:rPr>
              <a:t>Модуль «Мероприятия» в Навигаторе позволяет организатору представить на сайте Навигатора все свои мероприятия, которые не являются программами дополнительного образования. Спектр таких мероприятий достаточно широк: это мастер-классы и конкурсы, олимпиады и турниры, концерты, фестивали и акции, экскурсии и </a:t>
            </a:r>
            <a:r>
              <a:rPr lang="ru-RU" sz="2300" dirty="0" err="1" smtClean="0">
                <a:latin typeface="Verdana" pitchFamily="34" charset="0"/>
                <a:ea typeface="Verdana" pitchFamily="34" charset="0"/>
              </a:rPr>
              <a:t>квесты</a:t>
            </a:r>
            <a:r>
              <a:rPr lang="ru-RU" sz="2300" dirty="0" smtClean="0">
                <a:latin typeface="Verdana" pitchFamily="34" charset="0"/>
                <a:ea typeface="Verdana" pitchFamily="34" charset="0"/>
              </a:rPr>
              <a:t>, новогодние праздники, выставки, показательные выступления и многие другие мероприятия, которые регулярно проводятся многими организаторами, но, при этом, не являются программами дополнительного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5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7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24744"/>
            <a:ext cx="8067303" cy="51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37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20880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34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0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7303" cy="49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75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48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6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«Мероприятия»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8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599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8696"/>
            <a:ext cx="794495" cy="7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00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  <vt:lpstr>Модуль «Мероприятия»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2023-03-21T10:15:21Z</dcterms:created>
  <dcterms:modified xsi:type="dcterms:W3CDTF">2023-03-21T12:20:14Z</dcterms:modified>
</cp:coreProperties>
</file>