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63" r:id="rId4"/>
    <p:sldId id="256" r:id="rId5"/>
    <p:sldId id="257" r:id="rId6"/>
    <p:sldId id="258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3826-A6C1-4405-BC83-C5D26C138F2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1A17-BFD1-4216-84FD-6F3C12C044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liski.detkin-club.ru/images/custom_2/_54dc92cb778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5872" y="2904461"/>
            <a:ext cx="2514600" cy="3143250"/>
          </a:xfrm>
          <a:prstGeom prst="rect">
            <a:avLst/>
          </a:prstGeom>
          <a:noFill/>
        </p:spPr>
      </p:pic>
      <p:pic>
        <p:nvPicPr>
          <p:cNvPr id="1028" name="Picture 4" descr="https://pixy.org/src/20/2027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288" y="1484784"/>
            <a:ext cx="5986700" cy="4608512"/>
          </a:xfrm>
          <a:prstGeom prst="rect">
            <a:avLst/>
          </a:prstGeom>
          <a:noFill/>
        </p:spPr>
      </p:pic>
      <p:pic>
        <p:nvPicPr>
          <p:cNvPr id="1032" name="Picture 8" descr="https://ds04.infourok.ru/uploads/ex/0c5e/0007384d-19fa574f/hello_html_m4178681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42383"/>
            <a:ext cx="2115616" cy="211561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71600" y="332656"/>
            <a:ext cx="74168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 детского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творчестива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Касторенского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Курской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7828" y="921891"/>
            <a:ext cx="82826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«Детям о профессиях </a:t>
            </a:r>
            <a:r>
              <a:rPr lang="ru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лесного хозяйства</a:t>
            </a:r>
            <a:r>
              <a:rPr lang="ru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998" y="6021561"/>
            <a:ext cx="45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Юдакова Ю.Ю.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93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952328" cy="274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ьная выноска 3"/>
          <p:cNvSpPr/>
          <p:nvPr/>
        </p:nvSpPr>
        <p:spPr>
          <a:xfrm>
            <a:off x="406388" y="2782291"/>
            <a:ext cx="5418348" cy="3240360"/>
          </a:xfrm>
          <a:prstGeom prst="wedgeEllipseCallout">
            <a:avLst>
              <a:gd name="adj1" fmla="val 69671"/>
              <a:gd name="adj2" fmla="val 15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лесная профессия- егерь. Это специалист, ответственный за охрану, учет численности, разведение и управление дикими животными и птицами на территории охотничьих угодий.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3945" y="1268760"/>
            <a:ext cx="199151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3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Егерь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42095"/>
            <a:ext cx="2604447" cy="188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467544" y="2024844"/>
            <a:ext cx="4968552" cy="2952328"/>
          </a:xfrm>
          <a:prstGeom prst="wedgeRoundRectCallout">
            <a:avLst>
              <a:gd name="adj1" fmla="val 85698"/>
              <a:gd name="adj2" fmla="val 3063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профессия-это инженер лесного хозяйства. Это специалист, занимающийся планированием, управлением, сохранением и восстановлением лесных экосистем. Он отвечает за разработку и реализацию методов устойчивого использования лесных ресурсов, оценку воздействия лесных хозяйственных мероприятий на окружающую среду, а также за проведение научных исследований в области лесоведения.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4168" y="3117894"/>
            <a:ext cx="2746276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0243" y="1297884"/>
            <a:ext cx="7683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36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Инженер лесного хозяйства</a:t>
            </a:r>
            <a:endParaRPr lang="ru-RU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9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13407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148407"/>
            <a:ext cx="5880136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3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Лесозаготовитель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3840427" cy="28803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1616" y="2450703"/>
            <a:ext cx="4116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профессионал, работающий в лесной промышленности, который занимается вырубкой, заготовкой и транспортировкой древесины. </a:t>
            </a:r>
          </a:p>
        </p:txBody>
      </p:sp>
    </p:spTree>
    <p:extLst>
      <p:ext uri="{BB962C8B-B14F-4D97-AF65-F5344CB8AC3E}">
        <p14:creationId xmlns:p14="http://schemas.microsoft.com/office/powerpoint/2010/main" val="5766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1052736"/>
            <a:ext cx="415370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3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Лесопатолог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23528" y="1851414"/>
            <a:ext cx="5112568" cy="2016224"/>
          </a:xfrm>
          <a:prstGeom prst="wedgeEllipseCallout">
            <a:avLst>
              <a:gd name="adj1" fmla="val -22553"/>
              <a:gd name="adj2" fmla="val 6860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специалист диагностирует заболевания деревьев и кустарников, проводит их исследования, ставит диагноз и лечит.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42584"/>
            <a:ext cx="1951803" cy="24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3708325" cy="2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Содержимое 4" descr="Лесодендролог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6072" y="2106717"/>
            <a:ext cx="3579864" cy="290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1280183"/>
            <a:ext cx="415370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300" b="1" kern="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Лесопатолог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3476" y="1988840"/>
            <a:ext cx="40689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древесным растениям, а также кустарникам. Досконально разбираясь в особенностях различных древесных и кустарниковых растений, дендролог   соблюдает агротехнические правила выращивания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66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C:\Documents and Settings\Горева\Рабочий стол\по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846" y="2040039"/>
            <a:ext cx="4067204" cy="29583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9592" y="1135140"/>
            <a:ext cx="757130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43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Парашютист-пожарный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374" y="1997839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парашютиста-пожарного считается элитной в сфере лесного хозяйства с момента основания авиа-лесоохраны. Это не просто привилегия к таким специалистам, а уважение за их уникальный, сложный и интересный труд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89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667" l="733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12576" y="3717032"/>
            <a:ext cx="3456385" cy="259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08720"/>
            <a:ext cx="2807347" cy="21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олна 4"/>
          <p:cNvSpPr/>
          <p:nvPr/>
        </p:nvSpPr>
        <p:spPr>
          <a:xfrm rot="21336520">
            <a:off x="3916057" y="4376085"/>
            <a:ext cx="4759176" cy="1825855"/>
          </a:xfrm>
          <a:prstGeom prst="wave">
            <a:avLst>
              <a:gd name="adj1" fmla="val 10225"/>
              <a:gd name="adj2" fmla="val -10000"/>
            </a:avLst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1259632" y="2564904"/>
            <a:ext cx="6120679" cy="1872209"/>
          </a:xfrm>
          <a:prstGeom prst="wedgeEllipseCallout">
            <a:avLst>
              <a:gd name="adj1" fmla="val -45967"/>
              <a:gd name="adj2" fmla="val 727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играют ключевую роль в поддержании экологического равновесия, предоставлении ресурсов для промышленности и сохранении биоразнообразия. Работа в этой сфере требует не только глубоких знаний о лесе, но и способности к физическому труду, а также постоянного обновления знаний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.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403648" y="836712"/>
            <a:ext cx="4320480" cy="1656184"/>
          </a:xfrm>
          <a:prstGeom prst="wedgeRoundRectCallout">
            <a:avLst>
              <a:gd name="adj1" fmla="val 82564"/>
              <a:gd name="adj2" fmla="val 47237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000000"/>
                </a:solidFill>
                <a:latin typeface="Montserrat"/>
              </a:rPr>
              <a:t>Профессии лесного хозяйства объединяют специалистов, чья деятельность направлена на управление, сохранение и восстановление лесных ресурсов. 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2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60" y="-78635"/>
            <a:ext cx="9144000" cy="6858001"/>
          </a:xfrm>
          <a:prstGeom prst="rect">
            <a:avLst/>
          </a:prstGeom>
          <a:noFill/>
        </p:spPr>
      </p:pic>
      <p:pic>
        <p:nvPicPr>
          <p:cNvPr id="7" name="Picture 2" descr="http://3liski.detkin-club.ru/images/custom_2/_54dc92cb778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4116" y="2924944"/>
            <a:ext cx="2872493" cy="35906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84491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формирования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лесного хозяйства, посредством использования кейс - технологии.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76872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дошкольников о профессиях лесного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лесоперерабатывающей промышленности;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формировать у детей представления о процессе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 роли труда в жизни человека;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осознание значимости разных профессий;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познавательное и речевое развитие;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отрабатывать умение выражать свои профессиональные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игровой, коммуникативной, продуктивной деятельности.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труду взрослых.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927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2" y="3573016"/>
            <a:ext cx="1839564" cy="252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00150" y="1268760"/>
            <a:ext cx="4320480" cy="1868977"/>
          </a:xfrm>
          <a:prstGeom prst="wedgeRoundRectCallout">
            <a:avLst>
              <a:gd name="adj1" fmla="val 87117"/>
              <a:gd name="adj2" fmla="val 506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 вы уже много знаете о том, что такое профессия и как правильно определиться с её выбором.</a:t>
            </a:r>
            <a:r>
              <a:rPr lang="ru-RU" dirty="0">
                <a:solidFill>
                  <a:srgbClr val="212529"/>
                </a:solidFill>
                <a:latin typeface="Open Sans"/>
              </a:rPr>
              <a:t> </a:t>
            </a:r>
            <a:endParaRPr lang="ru-RU" dirty="0" smtClean="0">
              <a:solidFill>
                <a:srgbClr val="212529"/>
              </a:solidFill>
              <a:latin typeface="Open Sans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есть ли профессии леса?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2237" y="1051120"/>
            <a:ext cx="28182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/>
          <p:cNvSpPr/>
          <p:nvPr/>
        </p:nvSpPr>
        <p:spPr>
          <a:xfrm>
            <a:off x="4211960" y="3581635"/>
            <a:ext cx="3600400" cy="1944216"/>
          </a:xfrm>
          <a:prstGeom prst="wedgeEllipseCallout">
            <a:avLst>
              <a:gd name="adj1" fmla="val -111654"/>
              <a:gd name="adj2" fmla="val 138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Правильно, ребята, такие профессии есть и сегодня мы про них многое узнаем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340768"/>
            <a:ext cx="3289683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Лесничий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 descr="C:\Documents and Settings\Горева\Рабочий стол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911170" cy="43430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73251" y="1844824"/>
            <a:ext cx="4170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специалист по лесоустройству, защите и использованию леса. Многие называют лесничего лесником, так вот: лесник и лесничий – две разные профессии.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" b="9955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2352489" cy="235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1115616" y="1196752"/>
            <a:ext cx="6480720" cy="2232247"/>
          </a:xfrm>
          <a:prstGeom prst="wedgeRectCallout">
            <a:avLst>
              <a:gd name="adj1" fmla="val -9844"/>
              <a:gd name="adj2" fmla="val 11528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82296" lvl="0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лесничего предполагает не просто любовь к лесу, ему необходимо мышление эколога. Ему нужны  трудолюбие,  желание пополнять свои знания каждый день. А также крепкое здоровье и способность к ручному труду.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0" y="3591410"/>
            <a:ext cx="1179765" cy="237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53" y="5372000"/>
            <a:ext cx="706463" cy="7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8525" y="1268760"/>
            <a:ext cx="244827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Эколог</a:t>
            </a:r>
            <a:br>
              <a:rPr kumimoji="0" lang="ru-RU" sz="43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Содержимое 6" descr="Эколог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2132856"/>
            <a:ext cx="43204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2299810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специалист, занимающийся анализом ситуации и разработкой мер для уменьшения существующего и возможного вреда природе.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539552" y="1124744"/>
            <a:ext cx="4968552" cy="2880320"/>
          </a:xfrm>
          <a:prstGeom prst="wedgeEllipseCallout">
            <a:avLst>
              <a:gd name="adj1" fmla="val 76671"/>
              <a:gd name="adj2" fmla="val 5761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Эколог выявляет причины катаклизмов природы и разрабатывает возможности снижения воздействия людского фактора на окружающую среду.</a:t>
            </a:r>
            <a:br>
              <a:rPr lang="ru-RU" sz="20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12976"/>
            <a:ext cx="2095819" cy="26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62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24397" y="1340768"/>
            <a:ext cx="25020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300" b="1" kern="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Лесник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C:\Documents and Settings\Горева\Рабочий стол\лес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76872"/>
            <a:ext cx="4897282" cy="360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2420888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 algn="just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лесной заступник. Без его помощи лесу не устоять перед человеческой безалаберностью и стихийными бедствиями.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s.myshared.ru/5/416491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66936" y="1642047"/>
            <a:ext cx="4833664" cy="1944216"/>
          </a:xfrm>
          <a:prstGeom prst="wedgeRoundRectCallout">
            <a:avLst>
              <a:gd name="adj1" fmla="val 57929"/>
              <a:gd name="adj2" fmla="val 1099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kern="0" dirty="0">
                <a:solidFill>
                  <a:schemeClr val="bg2">
                    <a:lumMod val="1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государственной лесной охраны</a:t>
            </a:r>
            <a:r>
              <a:rPr lang="ru-RU" sz="2000" kern="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47355"/>
            <a:ext cx="1709432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6" descr="Лесник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642047"/>
            <a:ext cx="28083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055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432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Montserrat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Юлия Юдакова</cp:lastModifiedBy>
  <cp:revision>63</cp:revision>
  <dcterms:created xsi:type="dcterms:W3CDTF">2018-03-06T00:29:25Z</dcterms:created>
  <dcterms:modified xsi:type="dcterms:W3CDTF">2025-02-12T08:49:02Z</dcterms:modified>
</cp:coreProperties>
</file>