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9" r:id="rId3"/>
    <p:sldId id="270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45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A1AC8-11D3-4071-8D21-59FAF7636687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9C16-D855-4615-B0C7-ABDDE5C8D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BAC5F-A3FA-4C99-A01A-EBF7B25F8F86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0980-36A8-4D5D-ACC7-221D2857F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61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A8060D-BA16-41CC-8C9E-C15D558E7C11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53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56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5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25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5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43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57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7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9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5736-D061-4899-9EBC-8740A2C741E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F598-924D-4C0A-A4A0-127A65EC6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28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779912" y="1"/>
            <a:ext cx="5112568" cy="15567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Муниципальный опорный центр дополнительного образования детей Касторенского района Курской области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3" name="Рисунок 12" descr="munic-OPOR-cent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098" y="332656"/>
            <a:ext cx="2289853" cy="11521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35696" y="184482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Включение гражданско-патриотического компонента в программы дополнительного образования детей.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90" name="Picture 2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040"/>
            <a:ext cx="5086872" cy="2861366"/>
          </a:xfrm>
          <a:prstGeom prst="rect">
            <a:avLst/>
          </a:prstGeom>
          <a:noFill/>
        </p:spPr>
      </p:pic>
      <p:pic>
        <p:nvPicPr>
          <p:cNvPr id="1026" name="Picture 2" descr="C:\Users\User\Desktop\для буклета\Prozrachnyy_f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116632"/>
            <a:ext cx="543198" cy="674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5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3" name="Picture 2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979712" y="476672"/>
            <a:ext cx="652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4" name="Picture 22" descr="C:\Users\User\Desktop\фото в рмц\_xEHd2Lic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4625030" cy="2160240"/>
          </a:xfrm>
          <a:prstGeom prst="rect">
            <a:avLst/>
          </a:prstGeom>
          <a:noFill/>
        </p:spPr>
      </p:pic>
      <p:pic>
        <p:nvPicPr>
          <p:cNvPr id="28696" name="Picture 24" descr="C:\Users\User\Desktop\фото в рмц\Nc7aVuMsH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3767064" cy="1695179"/>
          </a:xfrm>
          <a:prstGeom prst="rect">
            <a:avLst/>
          </a:prstGeom>
          <a:noFill/>
        </p:spPr>
      </p:pic>
      <p:pic>
        <p:nvPicPr>
          <p:cNvPr id="28697" name="Picture 25" descr="C:\Users\User\Desktop\фото\FwyTtmIas1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3315637" cy="2209043"/>
          </a:xfrm>
          <a:prstGeom prst="rect">
            <a:avLst/>
          </a:prstGeom>
          <a:noFill/>
        </p:spPr>
      </p:pic>
      <p:pic>
        <p:nvPicPr>
          <p:cNvPr id="28699" name="Picture 27" descr="https://sun9-15.userapi.com/impg/SyTrM1i50zf1kEJQHji8FfQHGs1nw61ae4ZA7A/4GPtqEmv5To.jpg?size=2560x1927&amp;quality=95&amp;sign=2b9cb08b7aa8c902f3999666d320c3f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861048"/>
            <a:ext cx="3443828" cy="2592288"/>
          </a:xfrm>
          <a:prstGeom prst="rect">
            <a:avLst/>
          </a:prstGeom>
          <a:noFill/>
        </p:spPr>
      </p:pic>
      <p:pic>
        <p:nvPicPr>
          <p:cNvPr id="28702" name="Picture 30" descr="C:\Users\User\Desktop\фото\Sm1Yb83i-y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445224"/>
            <a:ext cx="1835696" cy="1310526"/>
          </a:xfrm>
          <a:prstGeom prst="rect">
            <a:avLst/>
          </a:prstGeom>
          <a:noFill/>
        </p:spPr>
      </p:pic>
      <p:pic>
        <p:nvPicPr>
          <p:cNvPr id="28704" name="Picture 3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861048"/>
            <a:ext cx="2017507" cy="151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6773" cy="7085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16633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мероприятий</a:t>
            </a:r>
            <a:endParaRPr lang="ru-RU" sz="4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C:\Users\User\Desktop\ллбл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9639"/>
            <a:ext cx="5688632" cy="5611729"/>
          </a:xfrm>
          <a:prstGeom prst="rect">
            <a:avLst/>
          </a:prstGeom>
          <a:noFill/>
        </p:spPr>
      </p:pic>
      <p:pic>
        <p:nvPicPr>
          <p:cNvPr id="2970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567092"/>
            <a:ext cx="1619672" cy="2290908"/>
          </a:xfrm>
          <a:prstGeom prst="rect">
            <a:avLst/>
          </a:prstGeom>
          <a:noFill/>
        </p:spPr>
      </p:pic>
      <p:pic>
        <p:nvPicPr>
          <p:cNvPr id="29708" name="Picture 1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2094309" cy="209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2" name="Picture 8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775"/>
            <a:ext cx="9277350" cy="6962775"/>
          </a:xfrm>
          <a:prstGeom prst="rect">
            <a:avLst/>
          </a:prstGeom>
          <a:noFill/>
        </p:spPr>
      </p:pic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093295"/>
            <a:ext cx="1907704" cy="764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51"/>
            <a:ext cx="9178552" cy="6874951"/>
          </a:xfrm>
          <a:prstGeom prst="rect">
            <a:avLst/>
          </a:prstGeom>
          <a:noFill/>
        </p:spPr>
      </p:pic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4464496" cy="2474134"/>
          </a:xfrm>
          <a:prstGeom prst="rect">
            <a:avLst/>
          </a:prstGeom>
          <a:noFill/>
        </p:spPr>
      </p:pic>
      <p:pic>
        <p:nvPicPr>
          <p:cNvPr id="2458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5113"/>
            <a:ext cx="1978686" cy="24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03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9480" cy="6973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7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81"/>
            <a:ext cx="9144000" cy="68640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Краеведческая работа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052737"/>
            <a:ext cx="36724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Одним из важнейших направлений патриотического воспитания является краеведение. Изучение истории родного края способствует росту патриотического самосознания ребенка, формированию гордости за тот город, район, где он родился.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Краеведческие экскурсии, встречи с интересными людьми – земляками, посещение памятных мест  - это все путь к повышению эффективности патриотического воспитания.  </a:t>
            </a:r>
          </a:p>
          <a:p>
            <a:endParaRPr lang="ru-RU" dirty="0"/>
          </a:p>
        </p:txBody>
      </p:sp>
      <p:pic>
        <p:nvPicPr>
          <p:cNvPr id="8" name="Рисунок 7" descr="тит краевед 1г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960440" cy="47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32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МКОУ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Касторенская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№1» реализуется дополнительная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программа «Освоение навыков стрелковой культуры, ориентирования, тренировка тактического мышления в системе дополнительного образования как тактическая подготовка к службе в армии».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sun9-16.userapi.com/impg/FeVgBFIHoxtbaE4mtSudPMOBtsOxQh2yZqRBCw/xfyah3yY6H4.jpg?size=1600x1201&amp;quality=95&amp;sign=506dcdcc7113f99aaa3b4918895b156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069783" cy="2304256"/>
          </a:xfrm>
          <a:prstGeom prst="rect">
            <a:avLst/>
          </a:prstGeom>
          <a:noFill/>
        </p:spPr>
      </p:pic>
      <p:pic>
        <p:nvPicPr>
          <p:cNvPr id="5128" name="Picture 8" descr="https://sun9-39.userapi.com/impg/qDICLR1C4UL9pZY17aQq0TkHYA0ntagNiIzdMw/Q-Gw4JL7AfY.jpg?size=1600x1201&amp;quality=95&amp;sign=c2224907f96e9b876d3e14247363db1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069783" cy="2304256"/>
          </a:xfrm>
          <a:prstGeom prst="rect">
            <a:avLst/>
          </a:prstGeom>
          <a:noFill/>
        </p:spPr>
      </p:pic>
      <p:pic>
        <p:nvPicPr>
          <p:cNvPr id="5130" name="Picture 10" descr="https://sun9-44.userapi.com/impg/S6WfJDAuzDkl3V90UE_iqy-q_LVWuzmRlXt4EA/-q-oKH2WIXM.jpg?size=1600x1201&amp;quality=95&amp;sign=bfeb4061699cb7f802655941071c121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564904"/>
            <a:ext cx="2877922" cy="2160240"/>
          </a:xfrm>
          <a:prstGeom prst="rect">
            <a:avLst/>
          </a:prstGeom>
          <a:noFill/>
        </p:spPr>
      </p:pic>
      <p:pic>
        <p:nvPicPr>
          <p:cNvPr id="5134" name="Picture 14" descr="https://sun9-67.userapi.com/impg/5ObPqlQhtPBfENTdkblozjRNp_hXjxQufvimLQ/QjJBU_hJKRM.jpg?size=1200x1600&amp;quality=95&amp;sign=59131a22c6f9ebf0e58d21064262f68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437112"/>
            <a:ext cx="1728192" cy="2016224"/>
          </a:xfrm>
          <a:prstGeom prst="rect">
            <a:avLst/>
          </a:prstGeom>
          <a:noFill/>
        </p:spPr>
      </p:pic>
      <p:pic>
        <p:nvPicPr>
          <p:cNvPr id="5136" name="Picture 16" descr="https://sun9-52.userapi.com/impg/Ppv_gwzrRstTpugEWhjm42AIxbTYx6i_kXxAzw/KiIJN6UKaq4.jpg?size=440x336&amp;quality=95&amp;sign=ad701aff8c29279120c588090018ed3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132856"/>
            <a:ext cx="1885923" cy="1440160"/>
          </a:xfrm>
          <a:prstGeom prst="rect">
            <a:avLst/>
          </a:prstGeom>
          <a:noFill/>
        </p:spPr>
      </p:pic>
      <p:pic>
        <p:nvPicPr>
          <p:cNvPr id="5138" name="Picture 18" descr="https://sun9-27.userapi.com/impg/UxrqJGvTKTMJE83zNJ56vTb_3-UEEgJiEj6MPA/z2SY6bRFd8Y.jpg?size=719x479&amp;quality=95&amp;sign=7470fece7879ca608e762b4dd06548e1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797152"/>
            <a:ext cx="2594091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29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7245424"/>
            <a:ext cx="5864696" cy="28803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101" name="Picture 5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42487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19551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51316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946" y="4149080"/>
            <a:ext cx="361082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41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6881" cy="6858001"/>
          </a:xfrm>
          <a:prstGeom prst="rect">
            <a:avLst/>
          </a:prstGeom>
          <a:noFill/>
        </p:spPr>
      </p:pic>
      <p:pic>
        <p:nvPicPr>
          <p:cNvPr id="2062" name="Picture 14" descr="C:\Users\User\Desktop\фото в рмц\N2LRR7BAmDsSFWieIP79h1fwqNdyTSjxKfv0D9FhvIa6NbG39olZXHyQKl72pHSPdMFm_ywsKgGcf5bpIsq0Zv3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3960440" cy="2555606"/>
          </a:xfrm>
          <a:prstGeom prst="rect">
            <a:avLst/>
          </a:prstGeom>
          <a:noFill/>
        </p:spPr>
      </p:pic>
      <p:pic>
        <p:nvPicPr>
          <p:cNvPr id="2064" name="Picture 16" descr="C:\Users\User\Desktop\фото в рмц\TzCynomZGi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6198">
            <a:off x="5324532" y="4704262"/>
            <a:ext cx="2982678" cy="1988840"/>
          </a:xfrm>
          <a:prstGeom prst="rect">
            <a:avLst/>
          </a:prstGeom>
          <a:noFill/>
        </p:spPr>
      </p:pic>
      <p:pic>
        <p:nvPicPr>
          <p:cNvPr id="2068" name="Picture 20" descr="C:\Users\User\Desktop\фото в рмц\M4CcbHFD8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2592288" cy="1768822"/>
          </a:xfrm>
          <a:prstGeom prst="rect">
            <a:avLst/>
          </a:prstGeom>
          <a:noFill/>
        </p:spPr>
      </p:pic>
      <p:pic>
        <p:nvPicPr>
          <p:cNvPr id="2071" name="Picture 23" descr="C:\Users\User\Desktop\фото\frzGsfuiDiiU_JeUpkSPtx6LBGg79T0clXnv3lPnkWZ-bSmcJsyt4jJjiqCvFyTgYoKHgQIodsrOzov1FaKVpab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20682">
            <a:off x="115575" y="2437312"/>
            <a:ext cx="2436903" cy="1833389"/>
          </a:xfrm>
          <a:prstGeom prst="rect">
            <a:avLst/>
          </a:prstGeom>
          <a:noFill/>
        </p:spPr>
      </p:pic>
      <p:pic>
        <p:nvPicPr>
          <p:cNvPr id="2075" name="Picture 27" descr="C:\Users\User\Desktop\фото\hT_nF7aOI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5916">
            <a:off x="2775685" y="471836"/>
            <a:ext cx="2030269" cy="1205892"/>
          </a:xfrm>
          <a:prstGeom prst="rect">
            <a:avLst/>
          </a:prstGeom>
          <a:noFill/>
        </p:spPr>
      </p:pic>
      <p:pic>
        <p:nvPicPr>
          <p:cNvPr id="2077" name="Picture 29" descr="C:\Users\User\Desktop\фото\XgVSzipNjgspJNamu4tXRPnVYczST7VbogW5kxFyXPNCihw8vMbZGBPfYKFWX9k6chM-Qlco1pl1PTM7qEQo6hE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02469">
            <a:off x="6516216" y="2132856"/>
            <a:ext cx="2431083" cy="2431083"/>
          </a:xfrm>
          <a:prstGeom prst="rect">
            <a:avLst/>
          </a:prstGeom>
          <a:noFill/>
        </p:spPr>
      </p:pic>
      <p:pic>
        <p:nvPicPr>
          <p:cNvPr id="2079" name="Picture 31" descr="C:\Users\User\Desktop\фото\NHTLT7T1RF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4941168"/>
            <a:ext cx="2592733" cy="1728825"/>
          </a:xfrm>
          <a:prstGeom prst="rect">
            <a:avLst/>
          </a:prstGeom>
          <a:noFill/>
        </p:spPr>
      </p:pic>
      <p:pic>
        <p:nvPicPr>
          <p:cNvPr id="2083" name="Picture 35" descr="C:\Users\User\Desktop\фото\mcLE6tq0gUHAiwGHXMqMqf0dYugxtg_5_UDwYIdksxN1_i_1Li1bgsjiLM853ouoMuEeH6OEa-SLR_-u1TKML0w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88520">
            <a:off x="755576" y="4437112"/>
            <a:ext cx="1531067" cy="1152128"/>
          </a:xfrm>
          <a:prstGeom prst="rect">
            <a:avLst/>
          </a:prstGeom>
          <a:noFill/>
        </p:spPr>
      </p:pic>
      <p:pic>
        <p:nvPicPr>
          <p:cNvPr id="2085" name="Picture 37" descr="C:\Users\User\Desktop\фото\nnXfTB-_XH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641760">
            <a:off x="4778064" y="219281"/>
            <a:ext cx="2520280" cy="1680515"/>
          </a:xfrm>
          <a:prstGeom prst="rect">
            <a:avLst/>
          </a:prstGeom>
          <a:noFill/>
        </p:spPr>
      </p:pic>
      <p:pic>
        <p:nvPicPr>
          <p:cNvPr id="2087" name="Picture 39" descr="C:\Users\User\Desktop\фото\gzGnPSBJ19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075296">
            <a:off x="7372442" y="450074"/>
            <a:ext cx="1663253" cy="1551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40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116</Words>
  <Application>Microsoft Office PowerPoint</Application>
  <PresentationFormat>Экран (4:3)</PresentationFormat>
  <Paragraphs>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Муниципальный опорный центр дополнительного образования детей Касторенского района Курской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МБУДО «Касторенский Дом детского творчества» Муниципальный опорный центр дополнительного образования детей Касторенского района Курской области</dc:title>
  <dc:creator>User</dc:creator>
  <cp:lastModifiedBy>User</cp:lastModifiedBy>
  <cp:revision>58</cp:revision>
  <dcterms:created xsi:type="dcterms:W3CDTF">2024-04-23T07:27:55Z</dcterms:created>
  <dcterms:modified xsi:type="dcterms:W3CDTF">2025-04-17T08:12:53Z</dcterms:modified>
</cp:coreProperties>
</file>